
<file path=[Content_Types].xml><?xml version="1.0" encoding="utf-8"?>
<Types xmlns="http://schemas.openxmlformats.org/package/2006/content-types">
  <Default ContentType="application/vnd.openxmlformats-officedocument.oleObject" Extension="bin"/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0693400" cy="7556500"/>
  <p:notesSz cx="6858000" cy="9144000"/>
  <p:embeddedFontLst>
    <p:embeddedFont>
      <p:font typeface="Inter" charset="1" panose="0200050300000002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embeddings/oleObject1.bin" Type="http://schemas.openxmlformats.org/officeDocument/2006/relationships/oleObjec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embeddings/oleObject2.bin" Type="http://schemas.openxmlformats.org/officeDocument/2006/relationships/oleObjec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6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0284" y="1216402"/>
            <a:ext cx="10051432" cy="6084556"/>
            <a:chOff x="0" y="0"/>
            <a:chExt cx="3602206" cy="218056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602206" cy="2180568"/>
            </a:xfrm>
            <a:custGeom>
              <a:avLst/>
              <a:gdLst/>
              <a:ahLst/>
              <a:cxnLst/>
              <a:rect r="r" b="b" t="t" l="l"/>
              <a:pathLst>
                <a:path h="2180568" w="3602206">
                  <a:moveTo>
                    <a:pt x="28499" y="0"/>
                  </a:moveTo>
                  <a:lnTo>
                    <a:pt x="3573707" y="0"/>
                  </a:lnTo>
                  <a:cubicBezTo>
                    <a:pt x="3581266" y="0"/>
                    <a:pt x="3588515" y="3003"/>
                    <a:pt x="3593859" y="8347"/>
                  </a:cubicBezTo>
                  <a:cubicBezTo>
                    <a:pt x="3599204" y="13692"/>
                    <a:pt x="3602206" y="20940"/>
                    <a:pt x="3602206" y="28499"/>
                  </a:cubicBezTo>
                  <a:lnTo>
                    <a:pt x="3602206" y="2152069"/>
                  </a:lnTo>
                  <a:cubicBezTo>
                    <a:pt x="3602206" y="2167808"/>
                    <a:pt x="3589447" y="2180568"/>
                    <a:pt x="3573707" y="2180568"/>
                  </a:cubicBezTo>
                  <a:lnTo>
                    <a:pt x="28499" y="2180568"/>
                  </a:lnTo>
                  <a:cubicBezTo>
                    <a:pt x="12759" y="2180568"/>
                    <a:pt x="0" y="2167808"/>
                    <a:pt x="0" y="2152069"/>
                  </a:cubicBezTo>
                  <a:lnTo>
                    <a:pt x="0" y="28499"/>
                  </a:lnTo>
                  <a:cubicBezTo>
                    <a:pt x="0" y="12759"/>
                    <a:pt x="12759" y="0"/>
                    <a:pt x="28499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3602206" cy="220914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Object 5" id="5"/>
          <p:cNvGraphicFramePr/>
          <p:nvPr/>
        </p:nvGraphicFramePr>
        <p:xfrm>
          <a:off x="702767" y="1614164"/>
          <a:ext cx="7586157" cy="4274588"/>
        </p:xfrm>
        <a:graphic>
          <a:graphicData uri="http://schemas.openxmlformats.org/presentationml/2006/ole">
            <p:oleObj imgW="9105900" imgH="5791200" r:id="rId3" progId="Excel.Sheet.12" name="Worksheet">
              <p:embed/>
              <p:pic>
                <p:nvPicPr>
                  <p:cNvPr name="" id="0"/>
                  <p:cNvPicPr/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1270000" y="1270000"/>
                    <a:ext cx="1270000" cy="1270000"/>
                  </a:xfrm>
                  <a:prstGeom prst="rect"/>
                </p:spPr>
              </p:pic>
            </p:oleObj>
          </a:graphicData>
        </a:graphic>
      </p:graphicFrame>
      <p:sp>
        <p:nvSpPr>
          <p:cNvPr name="TextBox 6" id="6"/>
          <p:cNvSpPr txBox="true"/>
          <p:nvPr/>
        </p:nvSpPr>
        <p:spPr>
          <a:xfrm rot="0">
            <a:off x="320284" y="550578"/>
            <a:ext cx="1887885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TERM FOCUS: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03690" y="637891"/>
            <a:ext cx="1979861" cy="207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ADD TERM FOCUS IN HERE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02767" y="1312480"/>
            <a:ext cx="1281857" cy="207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TERM OVERVIEW: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273960" y="550578"/>
            <a:ext cx="1097756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TERM: 3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6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0284" y="1198041"/>
            <a:ext cx="10051432" cy="6084556"/>
            <a:chOff x="0" y="0"/>
            <a:chExt cx="3602206" cy="218056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602206" cy="2180568"/>
            </a:xfrm>
            <a:custGeom>
              <a:avLst/>
              <a:gdLst/>
              <a:ahLst/>
              <a:cxnLst/>
              <a:rect r="r" b="b" t="t" l="l"/>
              <a:pathLst>
                <a:path h="2180568" w="3602206">
                  <a:moveTo>
                    <a:pt x="28499" y="0"/>
                  </a:moveTo>
                  <a:lnTo>
                    <a:pt x="3573707" y="0"/>
                  </a:lnTo>
                  <a:cubicBezTo>
                    <a:pt x="3581266" y="0"/>
                    <a:pt x="3588515" y="3003"/>
                    <a:pt x="3593859" y="8347"/>
                  </a:cubicBezTo>
                  <a:cubicBezTo>
                    <a:pt x="3599204" y="13692"/>
                    <a:pt x="3602206" y="20940"/>
                    <a:pt x="3602206" y="28499"/>
                  </a:cubicBezTo>
                  <a:lnTo>
                    <a:pt x="3602206" y="2152069"/>
                  </a:lnTo>
                  <a:cubicBezTo>
                    <a:pt x="3602206" y="2167808"/>
                    <a:pt x="3589447" y="2180568"/>
                    <a:pt x="3573707" y="2180568"/>
                  </a:cubicBezTo>
                  <a:lnTo>
                    <a:pt x="28499" y="2180568"/>
                  </a:lnTo>
                  <a:cubicBezTo>
                    <a:pt x="12759" y="2180568"/>
                    <a:pt x="0" y="2167808"/>
                    <a:pt x="0" y="2152069"/>
                  </a:cubicBezTo>
                  <a:lnTo>
                    <a:pt x="0" y="28499"/>
                  </a:lnTo>
                  <a:cubicBezTo>
                    <a:pt x="0" y="12759"/>
                    <a:pt x="12759" y="0"/>
                    <a:pt x="28499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3602206" cy="220914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320284" y="383256"/>
            <a:ext cx="948035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NIGHT: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8965" y="470569"/>
            <a:ext cx="1179165" cy="207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ADD DATE HERE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9273960" y="383256"/>
            <a:ext cx="1097756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TERM: 3</a:t>
            </a:r>
          </a:p>
        </p:txBody>
      </p:sp>
      <p:graphicFrame>
        <p:nvGraphicFramePr>
          <p:cNvPr name="Object 8" id="8"/>
          <p:cNvGraphicFramePr/>
          <p:nvPr/>
        </p:nvGraphicFramePr>
        <p:xfrm>
          <a:off x="756000" y="1489481"/>
          <a:ext cx="7586157" cy="4274588"/>
        </p:xfrm>
        <a:graphic>
          <a:graphicData uri="http://schemas.openxmlformats.org/presentationml/2006/ole">
            <p:oleObj imgW="9105900" imgH="5791200" r:id="rId3" progId="Excel.Sheet.12" name="Worksheet">
              <p:embed/>
              <p:pic>
                <p:nvPicPr>
                  <p:cNvPr name="" id="0"/>
                  <p:cNvPicPr/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1270000" y="1270000"/>
                    <a:ext cx="1270000" cy="1270000"/>
                  </a:xfrm>
                  <a:prstGeom prst="rect"/>
                </p:spPr>
              </p:pic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DAHKPhhndYw</dc:identifier>
  <dcterms:modified xsi:type="dcterms:W3CDTF">2011-08-01T06:04:30Z</dcterms:modified>
  <cp:revision>1</cp:revision>
  <dc:title>Term Plan Template</dc:title>
</cp:coreProperties>
</file>